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5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9D94F-82CC-40A9-8221-D190BAD155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8F6FC7-8791-4583-B67A-5645BCABA5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951B31-EF5B-44DE-8433-ADC8E197C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79DC7-9D52-4571-8947-14EA2B6B0283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44873-5C82-4D4C-A214-4076F74FD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E734D-EEC3-4ACA-A1DD-B561634C3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21A7D-3E57-4847-BC59-933F4A9F2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435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B13ED-BB2F-437A-8886-53DBF254D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E3E6C0-E0AD-47C0-BBD0-502814580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E7F08D-8B70-4793-966F-960FE9407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79DC7-9D52-4571-8947-14EA2B6B0283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B216E-696C-4BA1-A132-C28CC85DD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E0911-249E-4A00-85E6-E5ECD8857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21A7D-3E57-4847-BC59-933F4A9F2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28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F69D84-1B36-477B-BB14-B682F0BD6A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AA8A95-95E0-47AD-AF74-FDD0BB040A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4AB76-DD42-426A-9C60-125B97E6E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79DC7-9D52-4571-8947-14EA2B6B0283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CB360-5A3F-45E9-A2E2-F82CD482B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6C6355-6725-4F75-BA27-BD72B6E37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21A7D-3E57-4847-BC59-933F4A9F2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466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2EF14-C323-469F-959A-B21B78B8D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C08D5-2280-4595-B8A5-994ED0ADF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08CB1-B8CA-4790-A266-655C2B5CA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79DC7-9D52-4571-8947-14EA2B6B0283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D31B7-22FE-4D0E-A13D-A1BFA4A15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E6729-5C4C-44BC-9ED8-4CB193E18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21A7D-3E57-4847-BC59-933F4A9F2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546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D12AE-07A3-48FF-80E8-7FFB7E8C6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C07751-565A-4997-9DAC-95F69EC90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24216-5703-4CAA-8EDE-5AC202643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79DC7-9D52-4571-8947-14EA2B6B0283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4C4FB-A9EA-4ADF-B09B-3A34761C4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E7061-488A-427B-8C69-F16E47123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21A7D-3E57-4847-BC59-933F4A9F2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264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18560-AE49-41FF-B061-1116893D1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18AD3-9678-4176-810D-1C955351BE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180F0D-1382-4368-BA81-202BD5D02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17C3F6-3393-48F8-929D-2B5944DCF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79DC7-9D52-4571-8947-14EA2B6B0283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EDE8D-DF27-48AA-97FE-E9418586C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3D816-D9A0-4419-B953-A4703830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21A7D-3E57-4847-BC59-933F4A9F2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982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8506E-1537-476A-BCD2-11EDC3EC2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8EFDC-A73A-4996-9BFB-2583447F9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942A78-C878-4E95-BD6C-6C82D14AE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5B1C23-1279-4CA2-A4E1-4D43BE26D8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B7C54C-9742-4F0D-A650-2017F728C0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972D4E-6302-4CE7-8F7D-D4509F6B2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79DC7-9D52-4571-8947-14EA2B6B0283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7DD176-889C-4C4C-8EAE-EB8C09F24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D623C5-3ABF-4A16-AB87-4485E7995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21A7D-3E57-4847-BC59-933F4A9F2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55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B6765-AE64-4FA4-933B-D93BEFD7A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2E1700-09EE-4F7B-A8E1-305171D48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79DC7-9D52-4571-8947-14EA2B6B0283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3202C-2510-4DAE-A813-CFAE3EE6C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5307AE-4267-42F2-BEA6-193356EF2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21A7D-3E57-4847-BC59-933F4A9F2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082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E081B7-24AD-4107-80AF-685CCE920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79DC7-9D52-4571-8947-14EA2B6B0283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A42F9E-4ACF-4950-B194-0818E7C35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EFEA44-D479-410B-85B6-4352282D2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21A7D-3E57-4847-BC59-933F4A9F2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474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F5CEC-B4D9-4DD9-8223-A776D9334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77ABE-5EE0-43DB-B0EE-8CCFA58BC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62F3D2-5292-4CD9-A411-B304109BF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552015-C034-42E3-A559-67F2B6739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79DC7-9D52-4571-8947-14EA2B6B0283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0771A5-3CD8-41E2-95CD-E392CD610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BE35D-C102-414A-8E10-536037D77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21A7D-3E57-4847-BC59-933F4A9F2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323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949A0-07B0-43CF-B1FB-16D46D40C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4FBB66-F07B-4BE0-A200-B73BA274FD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BBCB94-1FC7-4045-9C98-8BDB68705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22C52E-CC62-4E26-B266-B949985ED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79DC7-9D52-4571-8947-14EA2B6B0283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ED4482-8719-4006-917B-8B013FC81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701935-6C87-487F-83A9-4D5AC047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21A7D-3E57-4847-BC59-933F4A9F2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107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D19781-67C2-4D5B-B5BE-02D183DC3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BFBEA2-A242-47AA-BE0F-7575F38AB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BEB9B-519B-4FC0-AE01-DC5E52B0E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79DC7-9D52-4571-8947-14EA2B6B0283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CF740-1D01-4470-9D76-17F1ADC0D2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0A258B-B14A-4767-8800-66B713ACF1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21A7D-3E57-4847-BC59-933F4A9F2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360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E9352-EB24-461F-AC5F-673D696B64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BF5442-EF80-4DAA-A557-C86E9F7DF9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152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Will Fairhurst</dc:creator>
  <cp:lastModifiedBy>Will Fairhurst</cp:lastModifiedBy>
  <cp:revision>1</cp:revision>
  <dcterms:created xsi:type="dcterms:W3CDTF">2020-09-25T10:35:22Z</dcterms:created>
  <dcterms:modified xsi:type="dcterms:W3CDTF">2020-09-25T10:35:40Z</dcterms:modified>
</cp:coreProperties>
</file>